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Libre Baskerville" panose="02000000000000000000" pitchFamily="34" charset="0"/>
      <p:bold r:id="rId17"/>
    </p:embeddedFont>
    <p:embeddedFont>
      <p:font typeface="Libre Baskerville" panose="02000000000000000000" pitchFamily="34" charset="-122"/>
      <p:bold r:id="rId18"/>
    </p:embeddedFont>
    <p:embeddedFont>
      <p:font typeface="Libre Baskerville" panose="02000000000000000000" pitchFamily="34" charset="-120"/>
      <p:bold r:id="rId19"/>
    </p:embeddedFont>
    <p:embeddedFont>
      <p:font typeface="DM Sans" pitchFamily="34" charset="0"/>
      <p:bold r:id="rId20"/>
    </p:embeddedFont>
    <p:embeddedFont>
      <p:font typeface="DM Sans" pitchFamily="34" charset="-122"/>
      <p:bold r:id="rId21"/>
    </p:embeddedFont>
    <p:embeddedFont>
      <p:font typeface="DM Sans" pitchFamily="34" charset="-120"/>
      <p:bold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png"/><Relationship Id="rId8" Type="http://schemas.openxmlformats.org/officeDocument/2006/relationships/image" Target="../media/image25.png"/><Relationship Id="rId7" Type="http://schemas.openxmlformats.org/officeDocument/2006/relationships/image" Target="../media/image24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8" Type="http://schemas.openxmlformats.org/officeDocument/2006/relationships/notesSlide" Target="../notesSlides/notesSlide6.xml"/><Relationship Id="rId17" Type="http://schemas.openxmlformats.org/officeDocument/2006/relationships/slideLayout" Target="../slideLayouts/slideLayout7.xml"/><Relationship Id="rId16" Type="http://schemas.openxmlformats.org/officeDocument/2006/relationships/image" Target="../media/image33.png"/><Relationship Id="rId15" Type="http://schemas.openxmlformats.org/officeDocument/2006/relationships/image" Target="../media/image32.png"/><Relationship Id="rId14" Type="http://schemas.openxmlformats.org/officeDocument/2006/relationships/image" Target="../media/image31.png"/><Relationship Id="rId13" Type="http://schemas.openxmlformats.org/officeDocument/2006/relationships/image" Target="../media/image30.png"/><Relationship Id="rId12" Type="http://schemas.openxmlformats.org/officeDocument/2006/relationships/image" Target="../media/image29.png"/><Relationship Id="rId11" Type="http://schemas.openxmlformats.org/officeDocument/2006/relationships/image" Target="../media/image28.png"/><Relationship Id="rId10" Type="http://schemas.openxmlformats.org/officeDocument/2006/relationships/image" Target="../media/image27.png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Customer Purchase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3486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1854</Words>
  <Application>WPS Presentation</Application>
  <PresentationFormat>On-screen Show (16:9)</PresentationFormat>
  <Paragraphs>176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SimSun</vt:lpstr>
      <vt:lpstr>Wingdings</vt:lpstr>
      <vt:lpstr>Libre Baskerville</vt:lpstr>
      <vt:lpstr>Libre Baskerville</vt:lpstr>
      <vt:lpstr>Libre Baskerville</vt:lpstr>
      <vt:lpstr>DM Sans</vt:lpstr>
      <vt:lpstr>DM Sans</vt:lpstr>
      <vt:lpstr>DM Sans</vt:lpstr>
      <vt:lpstr>Libre Baskerville Light</vt:lpstr>
      <vt:lpstr>Segoe Print</vt:lpstr>
      <vt:lpstr>Libre Baskerville Light</vt:lpstr>
      <vt:lpstr>Libre Baskerville Light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Sunali Patyal</cp:lastModifiedBy>
  <cp:revision>2</cp:revision>
  <dcterms:created xsi:type="dcterms:W3CDTF">2025-10-14T02:52:00Z</dcterms:created>
  <dcterms:modified xsi:type="dcterms:W3CDTF">2025-12-29T10:04:46Z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0CCF614FC9AA4045B91D240F2889AAB4_12</vt:lpwstr>
  </property>
  <property fmtid="{D5CDD505-2E9C-101B-9397-08002B2CF9AE}" pid="3" name="KSOProductBuildVer">
    <vt:lpwstr>1033-12.2.0.22549</vt:lpwstr>
  </property>
</Properties>
</file>